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07" r:id="rId3"/>
  </p:sldMasterIdLst>
  <p:notesMasterIdLst>
    <p:notesMasterId r:id="rId50"/>
  </p:notesMasterIdLst>
  <p:sldIdLst>
    <p:sldId id="261" r:id="rId4"/>
    <p:sldId id="337" r:id="rId5"/>
    <p:sldId id="650" r:id="rId6"/>
    <p:sldId id="651" r:id="rId7"/>
    <p:sldId id="641" r:id="rId8"/>
    <p:sldId id="368" r:id="rId9"/>
    <p:sldId id="367" r:id="rId10"/>
    <p:sldId id="631" r:id="rId11"/>
    <p:sldId id="632" r:id="rId12"/>
    <p:sldId id="633" r:id="rId13"/>
    <p:sldId id="646" r:id="rId14"/>
    <p:sldId id="644" r:id="rId15"/>
    <p:sldId id="356" r:id="rId16"/>
    <p:sldId id="357" r:id="rId17"/>
    <p:sldId id="634" r:id="rId18"/>
    <p:sldId id="635" r:id="rId19"/>
    <p:sldId id="360" r:id="rId20"/>
    <p:sldId id="361" r:id="rId21"/>
    <p:sldId id="362" r:id="rId22"/>
    <p:sldId id="369" r:id="rId23"/>
    <p:sldId id="363" r:id="rId24"/>
    <p:sldId id="365" r:id="rId25"/>
    <p:sldId id="652" r:id="rId26"/>
    <p:sldId id="366" r:id="rId27"/>
    <p:sldId id="653" r:id="rId28"/>
    <p:sldId id="364" r:id="rId29"/>
    <p:sldId id="643" r:id="rId30"/>
    <p:sldId id="258" r:id="rId31"/>
    <p:sldId id="647" r:id="rId32"/>
    <p:sldId id="626" r:id="rId33"/>
    <p:sldId id="627" r:id="rId34"/>
    <p:sldId id="629" r:id="rId35"/>
    <p:sldId id="636" r:id="rId36"/>
    <p:sldId id="637" r:id="rId37"/>
    <p:sldId id="654" r:id="rId38"/>
    <p:sldId id="655" r:id="rId39"/>
    <p:sldId id="656" r:id="rId40"/>
    <p:sldId id="657" r:id="rId41"/>
    <p:sldId id="642" r:id="rId42"/>
    <p:sldId id="2106" r:id="rId43"/>
    <p:sldId id="2107" r:id="rId44"/>
    <p:sldId id="2105" r:id="rId45"/>
    <p:sldId id="639" r:id="rId46"/>
    <p:sldId id="649" r:id="rId47"/>
    <p:sldId id="262" r:id="rId48"/>
    <p:sldId id="26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5B05A-4B50-4941-A22F-05FF66D9D082}" v="53" dt="2020-10-24T15:28:18.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30" d="100"/>
          <a:sy n="130" d="100"/>
        </p:scale>
        <p:origin x="180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02E5B05A-4B50-4941-A22F-05FF66D9D082}"/>
    <pc:docChg chg="undo custSel addSld delSld modSld sldOrd">
      <pc:chgData name="Rob Sewell" userId="c802df42025d5e1f" providerId="LiveId" clId="{02E5B05A-4B50-4941-A22F-05FF66D9D082}" dt="2020-10-27T18:17:16.291" v="305" actId="729"/>
      <pc:docMkLst>
        <pc:docMk/>
      </pc:docMkLst>
      <pc:sldChg chg="mod ord modShow">
        <pc:chgData name="Rob Sewell" userId="c802df42025d5e1f" providerId="LiveId" clId="{02E5B05A-4B50-4941-A22F-05FF66D9D082}" dt="2020-10-27T18:17:16.291" v="305" actId="729"/>
        <pc:sldMkLst>
          <pc:docMk/>
          <pc:sldMk cId="3761270289" sldId="258"/>
        </pc:sldMkLst>
      </pc:sldChg>
      <pc:sldChg chg="add">
        <pc:chgData name="Rob Sewell" userId="c802df42025d5e1f" providerId="LiveId" clId="{02E5B05A-4B50-4941-A22F-05FF66D9D082}" dt="2020-10-24T14:47:13.304" v="0" actId="2890"/>
        <pc:sldMkLst>
          <pc:docMk/>
          <pc:sldMk cId="493057428" sldId="263"/>
        </pc:sldMkLst>
      </pc:sldChg>
      <pc:sldChg chg="modSp mod ord">
        <pc:chgData name="Rob Sewell" userId="c802df42025d5e1f" providerId="LiveId" clId="{02E5B05A-4B50-4941-A22F-05FF66D9D082}" dt="2020-10-24T14:50:22.130" v="8"/>
        <pc:sldMkLst>
          <pc:docMk/>
          <pc:sldMk cId="2631945306" sldId="337"/>
        </pc:sldMkLst>
        <pc:spChg chg="mod">
          <ac:chgData name="Rob Sewell" userId="c802df42025d5e1f" providerId="LiveId" clId="{02E5B05A-4B50-4941-A22F-05FF66D9D082}" dt="2020-10-24T14:50:09.717" v="1" actId="27636"/>
          <ac:spMkLst>
            <pc:docMk/>
            <pc:sldMk cId="2631945306" sldId="337"/>
            <ac:spMk id="87" creationId="{70F01EC5-F4A4-4C4C-9209-F24F0BD3C13E}"/>
          </ac:spMkLst>
        </pc:spChg>
        <pc:spChg chg="mod">
          <ac:chgData name="Rob Sewell" userId="c802df42025d5e1f" providerId="LiveId" clId="{02E5B05A-4B50-4941-A22F-05FF66D9D082}" dt="2020-10-24T14:50:09.720" v="2" actId="27636"/>
          <ac:spMkLst>
            <pc:docMk/>
            <pc:sldMk cId="2631945306" sldId="337"/>
            <ac:spMk id="88" creationId="{71156FC7-067B-BD43-B943-9ACCD790036E}"/>
          </ac:spMkLst>
        </pc:spChg>
      </pc:sldChg>
      <pc:sldChg chg="ord">
        <pc:chgData name="Rob Sewell" userId="c802df42025d5e1f" providerId="LiveId" clId="{02E5B05A-4B50-4941-A22F-05FF66D9D082}" dt="2020-10-24T14:52:33.425" v="17"/>
        <pc:sldMkLst>
          <pc:docMk/>
          <pc:sldMk cId="4135866488" sldId="362"/>
        </pc:sldMkLst>
      </pc:sldChg>
      <pc:sldChg chg="modSp mod modClrScheme chgLayout">
        <pc:chgData name="Rob Sewell" userId="c802df42025d5e1f" providerId="LiveId" clId="{02E5B05A-4B50-4941-A22F-05FF66D9D082}" dt="2020-10-24T14:55:43.001" v="25" actId="1076"/>
        <pc:sldMkLst>
          <pc:docMk/>
          <pc:sldMk cId="2927471963" sldId="364"/>
        </pc:sldMkLst>
        <pc:spChg chg="mod ord">
          <ac:chgData name="Rob Sewell" userId="c802df42025d5e1f" providerId="LiveId" clId="{02E5B05A-4B50-4941-A22F-05FF66D9D082}" dt="2020-10-24T14:55:43.001" v="25" actId="1076"/>
          <ac:spMkLst>
            <pc:docMk/>
            <pc:sldMk cId="2927471963" sldId="364"/>
            <ac:spMk id="6" creationId="{C6A2293D-D15C-4D44-894E-2A24AA7E59B1}"/>
          </ac:spMkLst>
        </pc:spChg>
      </pc:sldChg>
      <pc:sldChg chg="del">
        <pc:chgData name="Rob Sewell" userId="c802df42025d5e1f" providerId="LiveId" clId="{02E5B05A-4B50-4941-A22F-05FF66D9D082}" dt="2020-10-24T14:54:04.318" v="21"/>
        <pc:sldMkLst>
          <pc:docMk/>
          <pc:sldMk cId="3248260369" sldId="365"/>
        </pc:sldMkLst>
      </pc:sldChg>
      <pc:sldChg chg="mod modClrScheme chgLayout">
        <pc:chgData name="Rob Sewell" userId="c802df42025d5e1f" providerId="LiveId" clId="{02E5B05A-4B50-4941-A22F-05FF66D9D082}" dt="2020-10-24T14:55:03.368" v="24" actId="700"/>
        <pc:sldMkLst>
          <pc:docMk/>
          <pc:sldMk cId="4139153146" sldId="366"/>
        </pc:sldMkLst>
      </pc:sldChg>
      <pc:sldChg chg="delSp ord">
        <pc:chgData name="Rob Sewell" userId="c802df42025d5e1f" providerId="LiveId" clId="{02E5B05A-4B50-4941-A22F-05FF66D9D082}" dt="2020-10-24T14:52:35.404" v="19"/>
        <pc:sldMkLst>
          <pc:docMk/>
          <pc:sldMk cId="4172727791" sldId="369"/>
        </pc:sldMkLst>
        <pc:picChg chg="del">
          <ac:chgData name="Rob Sewell" userId="c802df42025d5e1f" providerId="LiveId" clId="{02E5B05A-4B50-4941-A22F-05FF66D9D082}" dt="2020-10-24T14:52:19.396" v="15"/>
          <ac:picMkLst>
            <pc:docMk/>
            <pc:sldMk cId="4172727791" sldId="369"/>
            <ac:picMk id="2" creationId="{90B92EC9-8438-412C-9E4B-0B8B53DA5677}"/>
          </ac:picMkLst>
        </pc:picChg>
      </pc:sldChg>
      <pc:sldChg chg="mod modClrScheme chgLayout">
        <pc:chgData name="Rob Sewell" userId="c802df42025d5e1f" providerId="LiveId" clId="{02E5B05A-4B50-4941-A22F-05FF66D9D082}" dt="2020-10-24T14:55:03.368" v="24" actId="700"/>
        <pc:sldMkLst>
          <pc:docMk/>
          <pc:sldMk cId="2213973205" sldId="626"/>
        </pc:sldMkLst>
      </pc:sldChg>
      <pc:sldChg chg="mod modClrScheme chgLayout">
        <pc:chgData name="Rob Sewell" userId="c802df42025d5e1f" providerId="LiveId" clId="{02E5B05A-4B50-4941-A22F-05FF66D9D082}" dt="2020-10-24T14:55:03.368" v="24" actId="700"/>
        <pc:sldMkLst>
          <pc:docMk/>
          <pc:sldMk cId="3817831358" sldId="627"/>
        </pc:sldMkLst>
      </pc:sldChg>
      <pc:sldChg chg="mod modClrScheme chgLayout">
        <pc:chgData name="Rob Sewell" userId="c802df42025d5e1f" providerId="LiveId" clId="{02E5B05A-4B50-4941-A22F-05FF66D9D082}" dt="2020-10-24T14:55:03.368" v="24" actId="700"/>
        <pc:sldMkLst>
          <pc:docMk/>
          <pc:sldMk cId="4116515622" sldId="629"/>
        </pc:sldMkLst>
      </pc:sldChg>
      <pc:sldChg chg="modSp mod">
        <pc:chgData name="Rob Sewell" userId="c802df42025d5e1f" providerId="LiveId" clId="{02E5B05A-4B50-4941-A22F-05FF66D9D082}" dt="2020-10-24T14:51:37.203" v="13" actId="27636"/>
        <pc:sldMkLst>
          <pc:docMk/>
          <pc:sldMk cId="3355809037" sldId="634"/>
        </pc:sldMkLst>
        <pc:spChg chg="mod">
          <ac:chgData name="Rob Sewell" userId="c802df42025d5e1f" providerId="LiveId" clId="{02E5B05A-4B50-4941-A22F-05FF66D9D082}" dt="2020-10-24T14:51:37.203" v="13" actId="27636"/>
          <ac:spMkLst>
            <pc:docMk/>
            <pc:sldMk cId="3355809037" sldId="634"/>
            <ac:spMk id="2" creationId="{346A557E-5D31-48EF-A78A-691C4A1A15AB}"/>
          </ac:spMkLst>
        </pc:spChg>
      </pc:sldChg>
      <pc:sldChg chg="modSp mod">
        <pc:chgData name="Rob Sewell" userId="c802df42025d5e1f" providerId="LiveId" clId="{02E5B05A-4B50-4941-A22F-05FF66D9D082}" dt="2020-10-24T14:51:37.211" v="14" actId="27636"/>
        <pc:sldMkLst>
          <pc:docMk/>
          <pc:sldMk cId="3098851324" sldId="635"/>
        </pc:sldMkLst>
        <pc:spChg chg="mod">
          <ac:chgData name="Rob Sewell" userId="c802df42025d5e1f" providerId="LiveId" clId="{02E5B05A-4B50-4941-A22F-05FF66D9D082}" dt="2020-10-24T14:51:37.211" v="14" actId="27636"/>
          <ac:spMkLst>
            <pc:docMk/>
            <pc:sldMk cId="3098851324" sldId="635"/>
            <ac:spMk id="3" creationId="{40EEF03C-B0BD-43AC-8229-0857386E111E}"/>
          </ac:spMkLst>
        </pc:spChg>
      </pc:sldChg>
      <pc:sldChg chg="modSp mod modClrScheme chgLayout">
        <pc:chgData name="Rob Sewell" userId="c802df42025d5e1f" providerId="LiveId" clId="{02E5B05A-4B50-4941-A22F-05FF66D9D082}" dt="2020-10-24T14:55:03.368" v="24" actId="700"/>
        <pc:sldMkLst>
          <pc:docMk/>
          <pc:sldMk cId="590095202" sldId="636"/>
        </pc:sldMkLst>
        <pc:spChg chg="mod ord">
          <ac:chgData name="Rob Sewell" userId="c802df42025d5e1f" providerId="LiveId" clId="{02E5B05A-4B50-4941-A22F-05FF66D9D082}" dt="2020-10-24T14:55:03.368" v="24" actId="700"/>
          <ac:spMkLst>
            <pc:docMk/>
            <pc:sldMk cId="590095202" sldId="636"/>
            <ac:spMk id="5" creationId="{DF302A7F-2C16-4BBE-B9FB-138B75EFDE26}"/>
          </ac:spMkLst>
        </pc:spChg>
      </pc:sldChg>
      <pc:sldChg chg="mod modClrScheme chgLayout">
        <pc:chgData name="Rob Sewell" userId="c802df42025d5e1f" providerId="LiveId" clId="{02E5B05A-4B50-4941-A22F-05FF66D9D082}" dt="2020-10-24T14:55:03.368" v="24" actId="700"/>
        <pc:sldMkLst>
          <pc:docMk/>
          <pc:sldMk cId="3818839352" sldId="637"/>
        </pc:sldMkLst>
      </pc:sldChg>
      <pc:sldChg chg="modSp mod modClrScheme chgLayout">
        <pc:chgData name="Rob Sewell" userId="c802df42025d5e1f" providerId="LiveId" clId="{02E5B05A-4B50-4941-A22F-05FF66D9D082}" dt="2020-10-24T14:55:03.368" v="24" actId="700"/>
        <pc:sldMkLst>
          <pc:docMk/>
          <pc:sldMk cId="937535885" sldId="639"/>
        </pc:sldMkLst>
        <pc:spChg chg="mod ord">
          <ac:chgData name="Rob Sewell" userId="c802df42025d5e1f" providerId="LiveId" clId="{02E5B05A-4B50-4941-A22F-05FF66D9D082}" dt="2020-10-24T14:55:03.368" v="24" actId="700"/>
          <ac:spMkLst>
            <pc:docMk/>
            <pc:sldMk cId="937535885" sldId="639"/>
            <ac:spMk id="5" creationId="{DF302A7F-2C16-4BBE-B9FB-138B75EFDE26}"/>
          </ac:spMkLst>
        </pc:spChg>
      </pc:sldChg>
      <pc:sldChg chg="mod modClrScheme chgLayout">
        <pc:chgData name="Rob Sewell" userId="c802df42025d5e1f" providerId="LiveId" clId="{02E5B05A-4B50-4941-A22F-05FF66D9D082}" dt="2020-10-24T14:55:03.368" v="24" actId="700"/>
        <pc:sldMkLst>
          <pc:docMk/>
          <pc:sldMk cId="3887055529" sldId="642"/>
        </pc:sldMkLst>
      </pc:sldChg>
      <pc:sldChg chg="modSp mod modClrScheme chgLayout">
        <pc:chgData name="Rob Sewell" userId="c802df42025d5e1f" providerId="LiveId" clId="{02E5B05A-4B50-4941-A22F-05FF66D9D082}" dt="2020-10-24T14:55:03.368" v="24" actId="700"/>
        <pc:sldMkLst>
          <pc:docMk/>
          <pc:sldMk cId="4264188158" sldId="643"/>
        </pc:sldMkLst>
        <pc:spChg chg="mod ord">
          <ac:chgData name="Rob Sewell" userId="c802df42025d5e1f" providerId="LiveId" clId="{02E5B05A-4B50-4941-A22F-05FF66D9D082}" dt="2020-10-24T14:55:03.368" v="24" actId="700"/>
          <ac:spMkLst>
            <pc:docMk/>
            <pc:sldMk cId="4264188158" sldId="643"/>
            <ac:spMk id="7" creationId="{B48D7C57-B603-404A-A874-09176C497C28}"/>
          </ac:spMkLst>
        </pc:spChg>
      </pc:sldChg>
      <pc:sldChg chg="modSp mod modClrScheme chgLayout">
        <pc:chgData name="Rob Sewell" userId="c802df42025d5e1f" providerId="LiveId" clId="{02E5B05A-4B50-4941-A22F-05FF66D9D082}" dt="2020-10-24T14:55:03.368" v="24" actId="700"/>
        <pc:sldMkLst>
          <pc:docMk/>
          <pc:sldMk cId="1307837940" sldId="647"/>
        </pc:sldMkLst>
        <pc:spChg chg="mod ord">
          <ac:chgData name="Rob Sewell" userId="c802df42025d5e1f" providerId="LiveId" clId="{02E5B05A-4B50-4941-A22F-05FF66D9D082}" dt="2020-10-24T14:55:03.368" v="24" actId="700"/>
          <ac:spMkLst>
            <pc:docMk/>
            <pc:sldMk cId="1307837940" sldId="647"/>
            <ac:spMk id="7" creationId="{B48D7C57-B603-404A-A874-09176C497C28}"/>
          </ac:spMkLst>
        </pc:spChg>
      </pc:sldChg>
      <pc:sldChg chg="mod modClrScheme chgLayout">
        <pc:chgData name="Rob Sewell" userId="c802df42025d5e1f" providerId="LiveId" clId="{02E5B05A-4B50-4941-A22F-05FF66D9D082}" dt="2020-10-24T14:55:03.368" v="24" actId="700"/>
        <pc:sldMkLst>
          <pc:docMk/>
          <pc:sldMk cId="728870553" sldId="649"/>
        </pc:sldMkLst>
      </pc:sldChg>
      <pc:sldChg chg="modSp mod ord">
        <pc:chgData name="Rob Sewell" userId="c802df42025d5e1f" providerId="LiveId" clId="{02E5B05A-4B50-4941-A22F-05FF66D9D082}" dt="2020-10-24T14:50:27.947" v="10"/>
        <pc:sldMkLst>
          <pc:docMk/>
          <pc:sldMk cId="3383456206" sldId="650"/>
        </pc:sldMkLst>
        <pc:spChg chg="mod">
          <ac:chgData name="Rob Sewell" userId="c802df42025d5e1f" providerId="LiveId" clId="{02E5B05A-4B50-4941-A22F-05FF66D9D082}" dt="2020-10-24T14:50:09.731" v="4" actId="27636"/>
          <ac:spMkLst>
            <pc:docMk/>
            <pc:sldMk cId="3383456206" sldId="650"/>
            <ac:spMk id="87" creationId="{70F01EC5-F4A4-4C4C-9209-F24F0BD3C13E}"/>
          </ac:spMkLst>
        </pc:spChg>
        <pc:spChg chg="mod">
          <ac:chgData name="Rob Sewell" userId="c802df42025d5e1f" providerId="LiveId" clId="{02E5B05A-4B50-4941-A22F-05FF66D9D082}" dt="2020-10-24T14:50:09.728" v="3" actId="27636"/>
          <ac:spMkLst>
            <pc:docMk/>
            <pc:sldMk cId="3383456206" sldId="650"/>
            <ac:spMk id="88" creationId="{71156FC7-067B-BD43-B943-9ACCD790036E}"/>
          </ac:spMkLst>
        </pc:spChg>
      </pc:sldChg>
      <pc:sldChg chg="modSp mod ord">
        <pc:chgData name="Rob Sewell" userId="c802df42025d5e1f" providerId="LiveId" clId="{02E5B05A-4B50-4941-A22F-05FF66D9D082}" dt="2020-10-24T14:50:32.381" v="12"/>
        <pc:sldMkLst>
          <pc:docMk/>
          <pc:sldMk cId="237443128" sldId="651"/>
        </pc:sldMkLst>
        <pc:spChg chg="mod">
          <ac:chgData name="Rob Sewell" userId="c802df42025d5e1f" providerId="LiveId" clId="{02E5B05A-4B50-4941-A22F-05FF66D9D082}" dt="2020-10-24T14:50:09.739" v="6" actId="27636"/>
          <ac:spMkLst>
            <pc:docMk/>
            <pc:sldMk cId="237443128" sldId="651"/>
            <ac:spMk id="87" creationId="{70F01EC5-F4A4-4C4C-9209-F24F0BD3C13E}"/>
          </ac:spMkLst>
        </pc:spChg>
        <pc:spChg chg="mod">
          <ac:chgData name="Rob Sewell" userId="c802df42025d5e1f" providerId="LiveId" clId="{02E5B05A-4B50-4941-A22F-05FF66D9D082}" dt="2020-10-24T14:50:09.735" v="5" actId="27636"/>
          <ac:spMkLst>
            <pc:docMk/>
            <pc:sldMk cId="237443128" sldId="651"/>
            <ac:spMk id="88" creationId="{71156FC7-067B-BD43-B943-9ACCD790036E}"/>
          </ac:spMkLst>
        </pc:spChg>
      </pc:sldChg>
      <pc:sldChg chg="del">
        <pc:chgData name="Rob Sewell" userId="c802df42025d5e1f" providerId="LiveId" clId="{02E5B05A-4B50-4941-A22F-05FF66D9D082}" dt="2020-10-24T14:52:41.806" v="20" actId="2696"/>
        <pc:sldMkLst>
          <pc:docMk/>
          <pc:sldMk cId="887987934" sldId="652"/>
        </pc:sldMkLst>
      </pc:sldChg>
      <pc:sldChg chg="mod modClrScheme chgLayout">
        <pc:chgData name="Rob Sewell" userId="c802df42025d5e1f" providerId="LiveId" clId="{02E5B05A-4B50-4941-A22F-05FF66D9D082}" dt="2020-10-24T14:55:03.368" v="24" actId="700"/>
        <pc:sldMkLst>
          <pc:docMk/>
          <pc:sldMk cId="3922860731" sldId="652"/>
        </pc:sldMkLst>
      </pc:sldChg>
      <pc:sldChg chg="mod modClrScheme chgLayout">
        <pc:chgData name="Rob Sewell" userId="c802df42025d5e1f" providerId="LiveId" clId="{02E5B05A-4B50-4941-A22F-05FF66D9D082}" dt="2020-10-24T14:55:03.368" v="24" actId="700"/>
        <pc:sldMkLst>
          <pc:docMk/>
          <pc:sldMk cId="560394094" sldId="653"/>
        </pc:sldMkLst>
      </pc:sldChg>
      <pc:sldChg chg="mod modClrScheme chgLayout">
        <pc:chgData name="Rob Sewell" userId="c802df42025d5e1f" providerId="LiveId" clId="{02E5B05A-4B50-4941-A22F-05FF66D9D082}" dt="2020-10-24T14:55:03.368" v="24" actId="700"/>
        <pc:sldMkLst>
          <pc:docMk/>
          <pc:sldMk cId="2819418515" sldId="654"/>
        </pc:sldMkLst>
      </pc:sldChg>
      <pc:sldChg chg="mod modClrScheme chgLayout">
        <pc:chgData name="Rob Sewell" userId="c802df42025d5e1f" providerId="LiveId" clId="{02E5B05A-4B50-4941-A22F-05FF66D9D082}" dt="2020-10-24T14:55:03.368" v="24" actId="700"/>
        <pc:sldMkLst>
          <pc:docMk/>
          <pc:sldMk cId="2861357702" sldId="655"/>
        </pc:sldMkLst>
      </pc:sldChg>
      <pc:sldChg chg="mod modClrScheme chgLayout">
        <pc:chgData name="Rob Sewell" userId="c802df42025d5e1f" providerId="LiveId" clId="{02E5B05A-4B50-4941-A22F-05FF66D9D082}" dt="2020-10-24T14:55:03.368" v="24" actId="700"/>
        <pc:sldMkLst>
          <pc:docMk/>
          <pc:sldMk cId="535475640" sldId="656"/>
        </pc:sldMkLst>
      </pc:sldChg>
      <pc:sldChg chg="mod modClrScheme chgLayout">
        <pc:chgData name="Rob Sewell" userId="c802df42025d5e1f" providerId="LiveId" clId="{02E5B05A-4B50-4941-A22F-05FF66D9D082}" dt="2020-10-24T14:55:03.368" v="24" actId="700"/>
        <pc:sldMkLst>
          <pc:docMk/>
          <pc:sldMk cId="2010646443" sldId="657"/>
        </pc:sldMkLst>
      </pc:sldChg>
      <pc:sldChg chg="addSp modSp mod">
        <pc:chgData name="Rob Sewell" userId="c802df42025d5e1f" providerId="LiveId" clId="{02E5B05A-4B50-4941-A22F-05FF66D9D082}" dt="2020-10-24T15:22:18.309" v="53" actId="20577"/>
        <pc:sldMkLst>
          <pc:docMk/>
          <pc:sldMk cId="3235077093" sldId="2105"/>
        </pc:sldMkLst>
        <pc:spChg chg="mod">
          <ac:chgData name="Rob Sewell" userId="c802df42025d5e1f" providerId="LiveId" clId="{02E5B05A-4B50-4941-A22F-05FF66D9D082}" dt="2020-10-24T15:20:54.012" v="28" actId="27636"/>
          <ac:spMkLst>
            <pc:docMk/>
            <pc:sldMk cId="3235077093" sldId="2105"/>
            <ac:spMk id="2" creationId="{9B83B92E-85A0-4A0D-BB08-92C700A536A9}"/>
          </ac:spMkLst>
        </pc:spChg>
        <pc:spChg chg="add mod">
          <ac:chgData name="Rob Sewell" userId="c802df42025d5e1f" providerId="LiveId" clId="{02E5B05A-4B50-4941-A22F-05FF66D9D082}" dt="2020-10-24T15:22:18.309" v="53" actId="20577"/>
          <ac:spMkLst>
            <pc:docMk/>
            <pc:sldMk cId="3235077093" sldId="2105"/>
            <ac:spMk id="3" creationId="{166EB7FA-1693-48D3-A2F0-C7438A2375F7}"/>
          </ac:spMkLst>
        </pc:spChg>
      </pc:sldChg>
      <pc:sldChg chg="addSp modSp new mod">
        <pc:chgData name="Rob Sewell" userId="c802df42025d5e1f" providerId="LiveId" clId="{02E5B05A-4B50-4941-A22F-05FF66D9D082}" dt="2020-10-24T15:25:22.015" v="250" actId="1076"/>
        <pc:sldMkLst>
          <pc:docMk/>
          <pc:sldMk cId="2221060192" sldId="2106"/>
        </pc:sldMkLst>
        <pc:spChg chg="add mod">
          <ac:chgData name="Rob Sewell" userId="c802df42025d5e1f" providerId="LiveId" clId="{02E5B05A-4B50-4941-A22F-05FF66D9D082}" dt="2020-10-24T15:25:22.015" v="250" actId="1076"/>
          <ac:spMkLst>
            <pc:docMk/>
            <pc:sldMk cId="2221060192" sldId="2106"/>
            <ac:spMk id="2" creationId="{B5CA619A-3EDD-4F63-83EA-F5A6A65204BD}"/>
          </ac:spMkLst>
        </pc:spChg>
      </pc:sldChg>
      <pc:sldChg chg="addSp modSp new mod">
        <pc:chgData name="Rob Sewell" userId="c802df42025d5e1f" providerId="LiveId" clId="{02E5B05A-4B50-4941-A22F-05FF66D9D082}" dt="2020-10-24T15:28:18.506" v="304" actId="339"/>
        <pc:sldMkLst>
          <pc:docMk/>
          <pc:sldMk cId="489100550" sldId="2107"/>
        </pc:sldMkLst>
        <pc:spChg chg="add mod">
          <ac:chgData name="Rob Sewell" userId="c802df42025d5e1f" providerId="LiveId" clId="{02E5B05A-4B50-4941-A22F-05FF66D9D082}" dt="2020-10-24T15:27:42.858" v="265" actId="1076"/>
          <ac:spMkLst>
            <pc:docMk/>
            <pc:sldMk cId="489100550" sldId="2107"/>
            <ac:spMk id="3" creationId="{7043696E-244B-4EAA-9BF7-6D3A524A5529}"/>
          </ac:spMkLst>
        </pc:spChg>
        <pc:picChg chg="add mod">
          <ac:chgData name="Rob Sewell" userId="c802df42025d5e1f" providerId="LiveId" clId="{02E5B05A-4B50-4941-A22F-05FF66D9D082}" dt="2020-10-24T15:27:50.283" v="267" actId="1076"/>
          <ac:picMkLst>
            <pc:docMk/>
            <pc:sldMk cId="489100550" sldId="2107"/>
            <ac:picMk id="5" creationId="{F440CF3C-DBE1-4024-9553-6B16E5113243}"/>
          </ac:picMkLst>
        </pc:picChg>
        <pc:picChg chg="add mod">
          <ac:chgData name="Rob Sewell" userId="c802df42025d5e1f" providerId="LiveId" clId="{02E5B05A-4B50-4941-A22F-05FF66D9D082}" dt="2020-10-24T15:28:18.506" v="304" actId="339"/>
          <ac:picMkLst>
            <pc:docMk/>
            <pc:sldMk cId="489100550" sldId="2107"/>
            <ac:picMk id="7" creationId="{C7FBAA9E-6F35-4876-88A2-045C58AA64E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9C010-3737-42E8-8CCC-96081CA05220}" type="datetimeFigureOut">
              <a:rPr lang="en-GB" smtClean="0"/>
              <a:t>27/10/2020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75360-4D18-4EC3-85E0-727D262DE1F4}" type="slidenum">
              <a:rPr lang="en-GB" smtClean="0"/>
              <a:t>‹#›</a:t>
            </a:fld>
            <a:endParaRPr lang="en-GB"/>
          </a:p>
        </p:txBody>
      </p:sp>
    </p:spTree>
    <p:extLst>
      <p:ext uri="{BB962C8B-B14F-4D97-AF65-F5344CB8AC3E}">
        <p14:creationId xmlns:p14="http://schemas.microsoft.com/office/powerpoint/2010/main" val="2901692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a:t>
            </a:fld>
            <a:endParaRPr lang="en-GB"/>
          </a:p>
        </p:txBody>
      </p:sp>
    </p:spTree>
    <p:extLst>
      <p:ext uri="{BB962C8B-B14F-4D97-AF65-F5344CB8AC3E}">
        <p14:creationId xmlns:p14="http://schemas.microsoft.com/office/powerpoint/2010/main" val="4261014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15</a:t>
            </a:fld>
            <a:endParaRPr lang="en-GB"/>
          </a:p>
        </p:txBody>
      </p:sp>
    </p:spTree>
    <p:extLst>
      <p:ext uri="{BB962C8B-B14F-4D97-AF65-F5344CB8AC3E}">
        <p14:creationId xmlns:p14="http://schemas.microsoft.com/office/powerpoint/2010/main" val="243792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16</a:t>
            </a:fld>
            <a:endParaRPr lang="en-GB"/>
          </a:p>
        </p:txBody>
      </p:sp>
    </p:spTree>
    <p:extLst>
      <p:ext uri="{BB962C8B-B14F-4D97-AF65-F5344CB8AC3E}">
        <p14:creationId xmlns:p14="http://schemas.microsoft.com/office/powerpoint/2010/main" val="368159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17</a:t>
            </a:fld>
            <a:endParaRPr lang="en-GB"/>
          </a:p>
        </p:txBody>
      </p:sp>
    </p:spTree>
    <p:extLst>
      <p:ext uri="{BB962C8B-B14F-4D97-AF65-F5344CB8AC3E}">
        <p14:creationId xmlns:p14="http://schemas.microsoft.com/office/powerpoint/2010/main" val="945268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18</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21</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23</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3890986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3518150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762030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3302505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37</a:t>
            </a:fld>
            <a:endParaRPr lang="en-GB"/>
          </a:p>
        </p:txBody>
      </p:sp>
    </p:spTree>
    <p:extLst>
      <p:ext uri="{BB962C8B-B14F-4D97-AF65-F5344CB8AC3E}">
        <p14:creationId xmlns:p14="http://schemas.microsoft.com/office/powerpoint/2010/main" val="3246093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38</a:t>
            </a:fld>
            <a:endParaRPr lang="en-GB"/>
          </a:p>
        </p:txBody>
      </p:sp>
    </p:spTree>
    <p:extLst>
      <p:ext uri="{BB962C8B-B14F-4D97-AF65-F5344CB8AC3E}">
        <p14:creationId xmlns:p14="http://schemas.microsoft.com/office/powerpoint/2010/main" val="821630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39</a:t>
            </a:fld>
            <a:endParaRPr lang="en-GB"/>
          </a:p>
        </p:txBody>
      </p:sp>
    </p:spTree>
    <p:extLst>
      <p:ext uri="{BB962C8B-B14F-4D97-AF65-F5344CB8AC3E}">
        <p14:creationId xmlns:p14="http://schemas.microsoft.com/office/powerpoint/2010/main" val="2964555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10/27/2020 5:45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1020209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OBS:SpeakerBottomLeftSquare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405136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95711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1021550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137708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305529755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29247707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736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7485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45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259271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1237182290"/>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70131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270415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26163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8063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2896256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82482497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195780007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8663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1106140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924305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201577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0532314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584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74396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84578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4697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39295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003391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1545126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766199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10/27/2020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024957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10/27/2020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318186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10/27/2020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09923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10/27/2020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8193937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73195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674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598856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09572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887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24066985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40316708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800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19416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8813-9F10-43DD-9A61-2C72A75734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4D761B0-DB6A-4724-87B8-710C7A72C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5761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3EFC-9C14-48A8-A70B-BA36FD6F57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2F5E42-7A27-4526-AB61-05BECD4669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248707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F29C-D524-484C-822E-CC60E4D6CB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DA81E94-D1E5-410C-8959-ED82DB5913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0020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199996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188A-AA04-440B-A423-2A3143B75FC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ACCB64-32E0-4571-9745-00627A465B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8580D31-8444-40B8-9455-2DDB9FD42D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492371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C05A-C641-4F1B-AE47-FD850B9F509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6E2382-5650-4E3A-B8E2-6DD6077E16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53C4E5-8721-4D18-9CE6-17EA1F48C1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9E5981-935F-46CD-854F-5DC8FEC2E4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9F072D-9977-4C7E-BEA3-AB6D6AEA24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822204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A5A1-BFC4-48C3-906C-E5427EEE177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6578390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140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A445-822E-4CBD-B238-8628A19B5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2E216CF-437C-47CD-A1FA-6B6D0B32A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D59E403-735E-4F3E-B354-D65DAAF0B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92962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5784-96CD-4ADE-B4A1-2B67E5F6F5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43E86DA-7B41-4070-A27B-85723CFBF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2C602A-2B17-4157-BB0E-848A1C775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593266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FCDF-7D1E-40F1-8D9C-12FCBBDB1B0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EC8514-8F38-4174-B435-BD59502BCB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8957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AF5FEB-B91C-4E37-B9AE-271741C0BB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9C6984-4EB6-4DE0-851A-ACEDC08196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154670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SQL_PPT_01-06.jpg">
            <a:extLst>
              <a:ext uri="{FF2B5EF4-FFF2-40B4-BE49-F238E27FC236}">
                <a16:creationId xmlns:a16="http://schemas.microsoft.com/office/drawing/2014/main" id="{72146498-2AB6-4288-A64A-E441DB1401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0" y="0"/>
            <a:ext cx="12185400" cy="6858000"/>
          </a:xfrm>
          <a:prstGeom prst="rect">
            <a:avLst/>
          </a:prstGeom>
        </p:spPr>
      </p:pic>
      <p:sp>
        <p:nvSpPr>
          <p:cNvPr id="2" name="Title 1">
            <a:extLst>
              <a:ext uri="{FF2B5EF4-FFF2-40B4-BE49-F238E27FC236}">
                <a16:creationId xmlns:a16="http://schemas.microsoft.com/office/drawing/2014/main" id="{B72D7448-711F-4EBA-BD51-8F92EC65BA2E}"/>
              </a:ext>
            </a:extLst>
          </p:cNvPr>
          <p:cNvSpPr>
            <a:spLocks noGrp="1"/>
          </p:cNvSpPr>
          <p:nvPr>
            <p:ph type="title"/>
          </p:nvPr>
        </p:nvSpPr>
        <p:spPr/>
        <p:txBody>
          <a:bodyPr/>
          <a:lstStyle>
            <a:lvl1pPr>
              <a:defRPr>
                <a:solidFill>
                  <a:schemeClr val="accent4">
                    <a:lumMod val="40000"/>
                    <a:lumOff val="60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Tree>
    <p:extLst>
      <p:ext uri="{BB962C8B-B14F-4D97-AF65-F5344CB8AC3E}">
        <p14:creationId xmlns:p14="http://schemas.microsoft.com/office/powerpoint/2010/main" val="26279497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7281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447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894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71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955287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90346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64209921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8.jpeg"/><Relationship Id="rId2" Type="http://schemas.openxmlformats.org/officeDocument/2006/relationships/slideLayout" Target="../slideLayouts/slideLayout48.xml"/><Relationship Id="rId16"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1462725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703" r:id="rId31"/>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10/27/2020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408100290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4" r:id="rId12"/>
    <p:sldLayoutId id="2147483705" r:id="rId13"/>
    <p:sldLayoutId id="2147483706" r:id="rId14"/>
    <p:sldLayoutId id="214748372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SQL_PPT_01-07.jpg">
            <a:extLst>
              <a:ext uri="{FF2B5EF4-FFF2-40B4-BE49-F238E27FC236}">
                <a16:creationId xmlns:a16="http://schemas.microsoft.com/office/drawing/2014/main" id="{E84AB7BB-F5BE-4B84-900F-D4F982402418}"/>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0" y="0"/>
            <a:ext cx="12189969" cy="6858000"/>
          </a:xfrm>
          <a:prstGeom prst="rect">
            <a:avLst/>
          </a:prstGeom>
        </p:spPr>
      </p:pic>
      <p:sp>
        <p:nvSpPr>
          <p:cNvPr id="2" name="Title Placeholder 1">
            <a:extLst>
              <a:ext uri="{FF2B5EF4-FFF2-40B4-BE49-F238E27FC236}">
                <a16:creationId xmlns:a16="http://schemas.microsoft.com/office/drawing/2014/main" id="{75E6A4D6-A5AF-4A26-B4D9-8D5E5C5A7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DDDD601-B384-4FEC-A207-09E1C530B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3060409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Lst>
  <p:txStyles>
    <p:titleStyle>
      <a:lvl1pPr algn="l" defTabSz="914400" rtl="0" eaLnBrk="1" latinLnBrk="0" hangingPunct="1">
        <a:lnSpc>
          <a:spcPct val="90000"/>
        </a:lnSpc>
        <a:spcBef>
          <a:spcPct val="0"/>
        </a:spcBef>
        <a:buNone/>
        <a:defRPr sz="4400" kern="1200">
          <a:solidFill>
            <a:schemeClr val="accent4">
              <a:lumMod val="40000"/>
              <a:lumOff val="60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3.xml"/><Relationship Id="rId5" Type="http://schemas.openxmlformats.org/officeDocument/2006/relationships/image" Target="../media/image23.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devblogs.microsoft.com/dotnet/net-interactive-is-here-net-notebooks-preview-2/" TargetMode="External"/><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hyperlink" Target="https://devblogs.microsoft.com/powershell/public-preview-of-notebook-mode-in-the-powershell-preview-extension-for-visual-studio-code/" TargetMode="External"/><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45.xml"/><Relationship Id="rId4" Type="http://schemas.openxmlformats.org/officeDocument/2006/relationships/image" Target="../media/image42.jp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43.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notesSlide" Target="../notesSlides/notesSlide35.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46.xml"/><Relationship Id="rId6" Type="http://schemas.openxmlformats.org/officeDocument/2006/relationships/image" Target="../media/image46.svg"/><Relationship Id="rId11" Type="http://schemas.microsoft.com/office/2007/relationships/diagramDrawing" Target="../diagrams/drawing1.xml"/><Relationship Id="rId5" Type="http://schemas.openxmlformats.org/officeDocument/2006/relationships/image" Target="../media/image45.png"/><Relationship Id="rId15" Type="http://schemas.openxmlformats.org/officeDocument/2006/relationships/image" Target="../media/image50.svg"/><Relationship Id="rId10" Type="http://schemas.openxmlformats.org/officeDocument/2006/relationships/diagramColors" Target="../diagrams/colors1.xml"/><Relationship Id="rId19" Type="http://schemas.openxmlformats.org/officeDocument/2006/relationships/image" Target="../media/image54.svg"/><Relationship Id="rId4" Type="http://schemas.openxmlformats.org/officeDocument/2006/relationships/image" Target="../media/image44.svg"/><Relationship Id="rId9" Type="http://schemas.openxmlformats.org/officeDocument/2006/relationships/diagramQuickStyle" Target="../diagrams/quickStyle1.xml"/><Relationship Id="rId14" Type="http://schemas.openxmlformats.org/officeDocument/2006/relationships/image" Target="../media/image49.png"/><Relationship Id="rId22" Type="http://schemas.openxmlformats.org/officeDocument/2006/relationships/hyperlink" Target="https://github.com/MsSQLGirl/jubilant-data-wizard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4790419" y="3724652"/>
            <a:ext cx="2599364" cy="1313631"/>
          </a:xfrm>
        </p:spPr>
        <p:txBody>
          <a:bodyPr>
            <a:normAutofit/>
          </a:bodyPr>
          <a:lstStyle/>
          <a:p>
            <a:pPr algn="ctr"/>
            <a:r>
              <a:rPr lang="en-US" dirty="0"/>
              <a:t>#1000</a:t>
            </a:r>
            <a:br>
              <a:rPr lang="en-US" dirty="0"/>
            </a:br>
            <a:r>
              <a:rPr lang="en-US" dirty="0"/>
              <a:t>Oregon</a:t>
            </a:r>
          </a:p>
        </p:txBody>
      </p:sp>
      <p:pic>
        <p:nvPicPr>
          <p:cNvPr id="5" name="Picture 4" descr="Icon&#10;&#10;Description automatically generated">
            <a:extLst>
              <a:ext uri="{FF2B5EF4-FFF2-40B4-BE49-F238E27FC236}">
                <a16:creationId xmlns:a16="http://schemas.microsoft.com/office/drawing/2014/main" id="{6A7AA3B2-136B-4FB2-A572-D9D21B2BF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056" y="763689"/>
            <a:ext cx="2857899" cy="2857899"/>
          </a:xfrm>
          <a:prstGeom prst="rect">
            <a:avLst/>
          </a:prstGeom>
        </p:spPr>
      </p:pic>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29" y="5315952"/>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0034" y="5370453"/>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384" y="4506494"/>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0160" y="4694378"/>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0961" y="5391399"/>
            <a:ext cx="2057908" cy="338869"/>
          </a:xfrm>
          <a:prstGeom prst="rect">
            <a:avLst/>
          </a:prstGeom>
        </p:spPr>
      </p:pic>
    </p:spTree>
    <p:extLst>
      <p:ext uri="{BB962C8B-B14F-4D97-AF65-F5344CB8AC3E}">
        <p14:creationId xmlns:p14="http://schemas.microsoft.com/office/powerpoint/2010/main" val="2500531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826477" y="134616"/>
            <a:ext cx="11365523" cy="818705"/>
          </a:xfrm>
          <a:noFill/>
        </p:spPr>
        <p:txBody>
          <a:bodyPr>
            <a:normAutofit fontScale="90000"/>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idx="4294967295"/>
          </p:nvPr>
        </p:nvSpPr>
        <p:spPr>
          <a:xfrm>
            <a:off x="522515" y="192314"/>
            <a:ext cx="11307763" cy="819150"/>
          </a:xfrm>
        </p:spPr>
        <p:txBody>
          <a:bodyPr>
            <a:normAutofit/>
          </a:bodyPr>
          <a:lstStyle/>
          <a:p>
            <a:pPr algn="ctr"/>
            <a:r>
              <a:rPr lang="en-GB" dirty="0"/>
              <a:t>First – Lets go back in time</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1129553" y="2323353"/>
            <a:ext cx="10541000" cy="1422400"/>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825500" y="484188"/>
            <a:ext cx="10541000" cy="1420812"/>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4689671"/>
            <a:ext cx="5959132" cy="369332"/>
          </a:xfrm>
          <a:prstGeom prst="rect">
            <a:avLst/>
          </a:prstGeom>
        </p:spPr>
        <p:txBody>
          <a:bodyPr wrap="none">
            <a:spAutoFit/>
          </a:bodyPr>
          <a:lstStyle/>
          <a:p>
            <a:r>
              <a:rPr lang="en-GB" dirty="0">
                <a:hlinkClick r:id="rId3"/>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94" y="2717811"/>
            <a:ext cx="11738854" cy="1422378"/>
          </a:xfrm>
        </p:spPr>
        <p:txBody>
          <a:bodyPr>
            <a:noAutofit/>
          </a:bodyPr>
          <a:lstStyle/>
          <a:p>
            <a:pPr algn="ctr"/>
            <a:r>
              <a:rPr lang="en-GB" sz="88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sp>
        <p:nvSpPr>
          <p:cNvPr id="2" name="Footer Placeholder 3">
            <a:extLst>
              <a:ext uri="{FF2B5EF4-FFF2-40B4-BE49-F238E27FC236}">
                <a16:creationId xmlns:a16="http://schemas.microsoft.com/office/drawing/2014/main" id="{346A557E-5D31-48EF-A78A-691C4A1A15AB}"/>
              </a:ext>
            </a:extLst>
          </p:cNvPr>
          <p:cNvSpPr txBox="1">
            <a:spLocks/>
          </p:cNvSpPr>
          <p:nvPr/>
        </p:nvSpPr>
        <p:spPr>
          <a:xfrm>
            <a:off x="3864471" y="6497856"/>
            <a:ext cx="7292530" cy="333513"/>
          </a:xfrm>
          <a:prstGeom prst="rect">
            <a:avLst/>
          </a:prstGeom>
          <a:solidFill>
            <a:schemeClr val="bg1"/>
          </a:solidFill>
        </p:spPr>
        <p:txBody>
          <a:bodyPr vert="horz" lIns="91438" tIns="45719" rIns="91438" bIns="45719"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7">
              <a:lnSpc>
                <a:spcPct val="90000"/>
              </a:lnSpc>
              <a:spcAft>
                <a:spcPts val="600"/>
              </a:spcAft>
            </a:pPr>
            <a:r>
              <a:rPr lang="en-US" sz="1270" dirty="0">
                <a:solidFill>
                  <a:srgbClr val="00B050"/>
                </a:solidFill>
              </a:rPr>
              <a:t>@SQLDBAWithBeard		blog.robsewell.com		Rob Sewell		</a:t>
            </a:r>
            <a:r>
              <a:rPr lang="en-US" sz="1270" dirty="0" err="1">
                <a:solidFill>
                  <a:srgbClr val="00B050"/>
                </a:solidFill>
              </a:rPr>
              <a:t>beard.media</a:t>
            </a:r>
            <a:r>
              <a:rPr lang="en-US" sz="1270" dirty="0">
                <a:solidFill>
                  <a:srgbClr val="00B050"/>
                </a:solidFill>
              </a:rPr>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683" y="318101"/>
            <a:ext cx="6112079" cy="480890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5008" y="660577"/>
            <a:ext cx="5221276" cy="553684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3">
            <a:extLst>
              <a:ext uri="{FF2B5EF4-FFF2-40B4-BE49-F238E27FC236}">
                <a16:creationId xmlns:a16="http://schemas.microsoft.com/office/drawing/2014/main" id="{40EEF03C-B0BD-43AC-8229-0857386E111E}"/>
              </a:ext>
            </a:extLst>
          </p:cNvPr>
          <p:cNvSpPr txBox="1">
            <a:spLocks/>
          </p:cNvSpPr>
          <p:nvPr/>
        </p:nvSpPr>
        <p:spPr>
          <a:xfrm>
            <a:off x="3864471" y="6497856"/>
            <a:ext cx="7292530" cy="333513"/>
          </a:xfrm>
          <a:prstGeom prst="rect">
            <a:avLst/>
          </a:prstGeom>
          <a:solidFill>
            <a:schemeClr val="bg1"/>
          </a:solidFill>
        </p:spPr>
        <p:txBody>
          <a:bodyPr vert="horz" lIns="91438" tIns="45719" rIns="91438" bIns="45719"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7">
              <a:lnSpc>
                <a:spcPct val="90000"/>
              </a:lnSpc>
              <a:spcAft>
                <a:spcPts val="600"/>
              </a:spcAft>
            </a:pPr>
            <a:r>
              <a:rPr lang="en-US" sz="1270" dirty="0">
                <a:solidFill>
                  <a:srgbClr val="00B050"/>
                </a:solidFill>
              </a:rPr>
              <a:t>@SQLDBAWithBeard		blog.robsewell.com		Rob Sewell		</a:t>
            </a:r>
            <a:r>
              <a:rPr lang="en-US" sz="1270" dirty="0" err="1">
                <a:solidFill>
                  <a:srgbClr val="00B050"/>
                </a:solidFill>
              </a:rPr>
              <a:t>beard.media</a:t>
            </a:r>
            <a:r>
              <a:rPr lang="en-US" sz="1270" dirty="0">
                <a:solidFill>
                  <a:srgbClr val="00B050"/>
                </a:solidFill>
              </a:rPr>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261" y="54"/>
            <a:ext cx="12855170" cy="6861698"/>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5509" y="53"/>
            <a:ext cx="12877417" cy="685789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61955" y="710864"/>
            <a:ext cx="3068090" cy="5436271"/>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286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951" y="295913"/>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56039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11412" y="2085181"/>
            <a:ext cx="7369175" cy="2687638"/>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5765800" y="331788"/>
            <a:ext cx="6426200" cy="819150"/>
          </a:xfrm>
          <a:noFill/>
        </p:spPr>
        <p:txBody>
          <a:bodyPr>
            <a:normAutofit fontScale="90000"/>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E2C9-421E-4DB6-B004-AFB0D49F04A4}"/>
              </a:ext>
            </a:extLst>
          </p:cNvPr>
          <p:cNvSpPr>
            <a:spLocks noGrp="1"/>
          </p:cNvSpPr>
          <p:nvPr>
            <p:ph type="title"/>
          </p:nvPr>
        </p:nvSpPr>
        <p:spPr>
          <a:xfrm>
            <a:off x="516869" y="232222"/>
            <a:ext cx="9466296" cy="2163737"/>
          </a:xfrm>
        </p:spPr>
        <p:txBody>
          <a:bodyPr/>
          <a:lstStyle/>
          <a:p>
            <a:r>
              <a:rPr lang="en-US" dirty="0"/>
              <a:t>Database performance woes?</a:t>
            </a:r>
          </a:p>
        </p:txBody>
      </p:sp>
      <p:sp>
        <p:nvSpPr>
          <p:cNvPr id="3" name="Content Placeholder 2">
            <a:extLst>
              <a:ext uri="{FF2B5EF4-FFF2-40B4-BE49-F238E27FC236}">
                <a16:creationId xmlns:a16="http://schemas.microsoft.com/office/drawing/2014/main" id="{90278844-7632-4742-B39D-EFAC70376DAD}"/>
              </a:ext>
            </a:extLst>
          </p:cNvPr>
          <p:cNvSpPr>
            <a:spLocks noGrp="1"/>
          </p:cNvSpPr>
          <p:nvPr>
            <p:ph idx="4294967295"/>
          </p:nvPr>
        </p:nvSpPr>
        <p:spPr>
          <a:xfrm>
            <a:off x="516869" y="1718727"/>
            <a:ext cx="10440365" cy="3209061"/>
          </a:xfrm>
        </p:spPr>
        <p:txBody>
          <a:bodyPr>
            <a:normAutofit fontScale="92500" lnSpcReduction="20000"/>
          </a:bodyPr>
          <a:lstStyle/>
          <a:p>
            <a:r>
              <a:rPr lang="en-US" dirty="0"/>
              <a:t>Ask for help!</a:t>
            </a:r>
          </a:p>
          <a:p>
            <a:pPr marL="0" indent="0">
              <a:buNone/>
            </a:pPr>
            <a:endParaRPr lang="en-US" dirty="0"/>
          </a:p>
          <a:p>
            <a:r>
              <a:rPr lang="en-US" dirty="0"/>
              <a:t>Your local Microsoft Partners and consultants are here to help</a:t>
            </a:r>
          </a:p>
          <a:p>
            <a:pPr marL="0" indent="0">
              <a:buNone/>
            </a:pPr>
            <a:endParaRPr lang="en-US" dirty="0"/>
          </a:p>
          <a:p>
            <a:r>
              <a:rPr lang="en-US" dirty="0"/>
              <a:t>Marquam’s SQL Server Assessment provides tuning, optimization, migration, and cloud readiness guidance</a:t>
            </a:r>
          </a:p>
          <a:p>
            <a:endParaRPr lang="en-US" dirty="0"/>
          </a:p>
          <a:p>
            <a:r>
              <a:rPr lang="en-US" dirty="0"/>
              <a:t>Contact: info@marquam.com</a:t>
            </a:r>
          </a:p>
        </p:txBody>
      </p:sp>
    </p:spTree>
    <p:extLst>
      <p:ext uri="{BB962C8B-B14F-4D97-AF65-F5344CB8AC3E}">
        <p14:creationId xmlns:p14="http://schemas.microsoft.com/office/powerpoint/2010/main" val="3761270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solidFill>
                <a:srgbClr val="FFFF00"/>
              </a:solidFill>
            </a:endParaRP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5765800" y="331788"/>
            <a:ext cx="6426200" cy="819150"/>
          </a:xfrm>
          <a:noFill/>
        </p:spPr>
        <p:txBody>
          <a:bodyPr>
            <a:normAutofit fontScale="90000"/>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D5C678D9-7AFB-406D-8F75-260F5D879939}"/>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78379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0" y="271463"/>
            <a:ext cx="12198350" cy="1431925"/>
          </a:xfrm>
        </p:spPr>
        <p:txBody>
          <a:bodyPr>
            <a:noAutofit/>
          </a:bodyPr>
          <a:lstStyle/>
          <a:p>
            <a:pPr marL="0" indent="0" algn="ctr">
              <a:buNone/>
            </a:pPr>
            <a:r>
              <a:rPr lang="en-GB" sz="66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685325" y="1974688"/>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3"/>
              </a:rPr>
              <a:t>https://devblogs.microsoft.com/dotnet/net-interactive-is-here-net-notebooks-preview-2/</a:t>
            </a:r>
            <a:endParaRPr lang="en-GB" sz="3200" dirty="0"/>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05530" y="1918026"/>
            <a:ext cx="8780940" cy="3785652"/>
          </a:xfrm>
          <a:prstGeom prst="rect">
            <a:avLst/>
          </a:prstGeom>
        </p:spPr>
        <p:txBody>
          <a:bodyPr wrap="square">
            <a:spAutoFit/>
          </a:bodyPr>
          <a:lstStyle/>
          <a:p>
            <a:r>
              <a:rPr lang="en-GB" sz="4800" dirty="0"/>
              <a:t>All the goodness of </a:t>
            </a:r>
            <a:r>
              <a:rPr lang="en-GB" sz="4800" dirty="0" err="1"/>
              <a:t>Jupyter</a:t>
            </a:r>
            <a:r>
              <a:rPr lang="en-GB" sz="4800" dirty="0"/>
              <a:t> Notebooks with added</a:t>
            </a:r>
          </a:p>
          <a:p>
            <a:endParaRPr lang="en-GB" sz="4800" dirty="0"/>
          </a:p>
          <a:p>
            <a:r>
              <a:rPr lang="en-GB" sz="4800" dirty="0"/>
              <a:t>PowerShell (and C#) (and F#)</a:t>
            </a:r>
            <a:br>
              <a:rPr lang="en-GB" sz="4800" dirty="0"/>
            </a:br>
            <a:r>
              <a:rPr lang="en-GB" sz="4800" dirty="0"/>
              <a:t>(and HTML) (and JavaScript)</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282291"/>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1482915"/>
            <a:ext cx="8994098" cy="3644255"/>
          </a:xfrm>
          <a:prstGeom prst="rect">
            <a:avLst/>
          </a:prstGeom>
        </p:spPr>
      </p:pic>
    </p:spTree>
    <p:extLst>
      <p:ext uri="{BB962C8B-B14F-4D97-AF65-F5344CB8AC3E}">
        <p14:creationId xmlns:p14="http://schemas.microsoft.com/office/powerpoint/2010/main" val="281941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282291"/>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1482915"/>
            <a:ext cx="8994098" cy="3644255"/>
          </a:xfrm>
          <a:prstGeom prst="rect">
            <a:avLst/>
          </a:prstGeom>
        </p:spPr>
      </p:pic>
    </p:spTree>
    <p:extLst>
      <p:ext uri="{BB962C8B-B14F-4D97-AF65-F5344CB8AC3E}">
        <p14:creationId xmlns:p14="http://schemas.microsoft.com/office/powerpoint/2010/main" val="286135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877667" y="5283817"/>
            <a:ext cx="11305330" cy="584775"/>
          </a:xfrm>
          <a:prstGeom prst="rect">
            <a:avLst/>
          </a:prstGeom>
        </p:spPr>
        <p:txBody>
          <a:bodyPr wrap="square">
            <a:spAutoFit/>
          </a:bodyPr>
          <a:lstStyle/>
          <a:p>
            <a:r>
              <a:rPr lang="en-GB" sz="3200" dirty="0"/>
              <a:t>You can also use them in Visual Studio Code with Python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4" name="Picture 3">
            <a:extLst>
              <a:ext uri="{FF2B5EF4-FFF2-40B4-BE49-F238E27FC236}">
                <a16:creationId xmlns:a16="http://schemas.microsoft.com/office/drawing/2014/main" id="{796D27D6-A9DC-4CE5-8289-66094E167E19}"/>
              </a:ext>
            </a:extLst>
          </p:cNvPr>
          <p:cNvPicPr>
            <a:picLocks noChangeAspect="1"/>
          </p:cNvPicPr>
          <p:nvPr/>
        </p:nvPicPr>
        <p:blipFill>
          <a:blip r:embed="rId3"/>
          <a:stretch>
            <a:fillRect/>
          </a:stretch>
        </p:blipFill>
        <p:spPr>
          <a:xfrm>
            <a:off x="1423546" y="1702731"/>
            <a:ext cx="10213573" cy="2733936"/>
          </a:xfrm>
          <a:prstGeom prst="rect">
            <a:avLst/>
          </a:prstGeom>
        </p:spPr>
      </p:pic>
    </p:spTree>
    <p:extLst>
      <p:ext uri="{BB962C8B-B14F-4D97-AF65-F5344CB8AC3E}">
        <p14:creationId xmlns:p14="http://schemas.microsoft.com/office/powerpoint/2010/main" val="535475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888648" y="5242995"/>
            <a:ext cx="9270540" cy="584775"/>
          </a:xfrm>
          <a:prstGeom prst="rect">
            <a:avLst/>
          </a:prstGeom>
        </p:spPr>
        <p:txBody>
          <a:bodyPr wrap="square">
            <a:spAutoFit/>
          </a:bodyPr>
          <a:lstStyle/>
          <a:p>
            <a:r>
              <a:rPr lang="en-GB" sz="3200" dirty="0"/>
              <a:t>There is also a Preview Visual Studio Code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A3A27A9A-FDCD-4169-B32E-FEBC4F26E704}"/>
              </a:ext>
            </a:extLst>
          </p:cNvPr>
          <p:cNvPicPr>
            <a:picLocks noChangeAspect="1"/>
          </p:cNvPicPr>
          <p:nvPr/>
        </p:nvPicPr>
        <p:blipFill>
          <a:blip r:embed="rId3"/>
          <a:stretch>
            <a:fillRect/>
          </a:stretch>
        </p:blipFill>
        <p:spPr>
          <a:xfrm>
            <a:off x="1348415" y="1604760"/>
            <a:ext cx="10351006" cy="3253610"/>
          </a:xfrm>
          <a:prstGeom prst="rect">
            <a:avLst/>
          </a:prstGeom>
        </p:spPr>
      </p:pic>
    </p:spTree>
    <p:extLst>
      <p:ext uri="{BB962C8B-B14F-4D97-AF65-F5344CB8AC3E}">
        <p14:creationId xmlns:p14="http://schemas.microsoft.com/office/powerpoint/2010/main" val="201064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210140" y="3429000"/>
            <a:ext cx="10595993" cy="1569660"/>
          </a:xfrm>
          <a:prstGeom prst="rect">
            <a:avLst/>
          </a:prstGeom>
        </p:spPr>
        <p:txBody>
          <a:bodyPr wrap="square">
            <a:spAutoFit/>
          </a:bodyPr>
          <a:lstStyle/>
          <a:p>
            <a:r>
              <a:rPr lang="en-GB" sz="3200" dirty="0">
                <a:hlinkClick r:id="rId3"/>
              </a:rPr>
              <a:t>https://devblogs.microsoft.com/powershell/public-preview-of-notebook-mode-in-the-powershell-preview-extension-for-visual-studio-code/</a:t>
            </a:r>
            <a:endParaRPr lang="en-GB" sz="3200" dirty="0"/>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600521" y="166095"/>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885825"/>
            <a:ext cx="11815762"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696571" y="3478591"/>
            <a:ext cx="3290128" cy="923330"/>
          </a:xfrm>
          <a:prstGeom prst="rect">
            <a:avLst/>
          </a:prstGeom>
        </p:spPr>
        <p:txBody>
          <a:bodyPr wrap="square">
            <a:spAutoFit/>
          </a:bodyPr>
          <a:lstStyle/>
          <a:p>
            <a:r>
              <a:rPr lang="en-GB" sz="5400" dirty="0"/>
              <a:t>Lets see it!</a:t>
            </a:r>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1401646" y="4812230"/>
            <a:ext cx="10561753"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579739" y="190764"/>
            <a:ext cx="11004680" cy="129892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29" y="5921527"/>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034" y="5976028"/>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384" y="5112069"/>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0160" y="5299953"/>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961" y="5996974"/>
            <a:ext cx="2057908" cy="338869"/>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437" y="2305729"/>
            <a:ext cx="2901283" cy="2901283"/>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733683" y="1375034"/>
            <a:ext cx="6696792" cy="1470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hlinkClick r:id="rId8"/>
              </a:rPr>
              <a:t>https://www.surveymonkey.com/r/PSKT9VC</a:t>
            </a:r>
            <a:r>
              <a:rPr lang="en-US" dirty="0"/>
              <a:t> </a:t>
            </a:r>
          </a:p>
        </p:txBody>
      </p:sp>
    </p:spTree>
    <p:extLst>
      <p:ext uri="{BB962C8B-B14F-4D97-AF65-F5344CB8AC3E}">
        <p14:creationId xmlns:p14="http://schemas.microsoft.com/office/powerpoint/2010/main" val="3171629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579739" y="190764"/>
            <a:ext cx="11004680" cy="129892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29" y="5921527"/>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034" y="5976028"/>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384" y="5112069"/>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0160" y="5299953"/>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961" y="5996974"/>
            <a:ext cx="2057908" cy="338869"/>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437" y="2305729"/>
            <a:ext cx="2901283" cy="2901283"/>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733683" y="1375034"/>
            <a:ext cx="6696792" cy="1470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hlinkClick r:id="rId8"/>
              </a:rPr>
              <a:t>https://www.surveymonkey.com/r/PSKT9VC</a:t>
            </a:r>
            <a:r>
              <a:rPr lang="en-US" dirty="0"/>
              <a:t> </a:t>
            </a:r>
          </a:p>
        </p:txBody>
      </p:sp>
    </p:spTree>
    <p:extLst>
      <p:ext uri="{BB962C8B-B14F-4D97-AF65-F5344CB8AC3E}">
        <p14:creationId xmlns:p14="http://schemas.microsoft.com/office/powerpoint/2010/main" val="493057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58541" y="5160675"/>
            <a:ext cx="669839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344988" y="193675"/>
            <a:ext cx="7847012" cy="817563"/>
          </a:xfrm>
          <a:noFill/>
        </p:spPr>
        <p:txBody>
          <a:bodyPr>
            <a:normAutofit/>
          </a:bodyPr>
          <a:lstStyle/>
          <a:p>
            <a:pPr algn="ctr"/>
            <a:r>
              <a:rPr lang="en-US" b="0" dirty="0"/>
              <a:t>I </a:t>
            </a:r>
            <a:r>
              <a:rPr lang="en-US" dirty="0" err="1"/>
              <a:t>A</a:t>
            </a:r>
            <a:r>
              <a:rPr lang="en-US" b="0" dirty="0" err="1"/>
              <a:t>in’t</a:t>
            </a:r>
            <a:r>
              <a:rPr lang="en-US" b="0" dirty="0"/>
              <a:t> No Data Scientist</a:t>
            </a:r>
          </a:p>
        </p:txBody>
      </p:sp>
      <p:sp>
        <p:nvSpPr>
          <p:cNvPr id="3" name="Rectangle 2">
            <a:extLst>
              <a:ext uri="{FF2B5EF4-FFF2-40B4-BE49-F238E27FC236}">
                <a16:creationId xmlns:a16="http://schemas.microsoft.com/office/drawing/2014/main" id="{894211BC-756D-47ED-AD54-AD06A84D8E26}"/>
              </a:ext>
            </a:extLst>
          </p:cNvPr>
          <p:cNvSpPr/>
          <p:nvPr/>
        </p:nvSpPr>
        <p:spPr>
          <a:xfrm>
            <a:off x="785326" y="4516951"/>
            <a:ext cx="2573215" cy="15812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Marquam Theme</Template>
  <TotalTime>221</TotalTime>
  <Words>1112</Words>
  <Application>Microsoft Office PowerPoint</Application>
  <PresentationFormat>Widescreen</PresentationFormat>
  <Paragraphs>203</Paragraphs>
  <Slides>46</Slides>
  <Notes>37</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Arial</vt:lpstr>
      <vt:lpstr>Calibri</vt:lpstr>
      <vt:lpstr>Calibri Light</vt:lpstr>
      <vt:lpstr>Consolas</vt:lpstr>
      <vt:lpstr>Segoe UI</vt:lpstr>
      <vt:lpstr>Segoe UI Light</vt:lpstr>
      <vt:lpstr>Segoe UI Semibold</vt:lpstr>
      <vt:lpstr>Times New Roman</vt:lpstr>
      <vt:lpstr>Wingdings</vt:lpstr>
      <vt:lpstr>Marquam Theme</vt:lpstr>
      <vt:lpstr>Office Theme</vt:lpstr>
      <vt:lpstr>Custom Design</vt:lpstr>
      <vt:lpstr>#1000 Oregon</vt:lpstr>
      <vt:lpstr>Rob Sewell</vt:lpstr>
      <vt:lpstr>Rob Sewell</vt:lpstr>
      <vt:lpstr>Rob Sewell</vt:lpstr>
      <vt:lpstr>I Ain’t No Data Scientist</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Database performance woes?</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lpstr>Want to provide feedback on the presentation?</vt:lpstr>
      <vt:lpstr>Want to provide feedback on the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Rob Sewell</cp:lastModifiedBy>
  <cp:revision>10</cp:revision>
  <dcterms:created xsi:type="dcterms:W3CDTF">2020-10-20T19:30:47Z</dcterms:created>
  <dcterms:modified xsi:type="dcterms:W3CDTF">2020-10-27T18:17:49Z</dcterms:modified>
</cp:coreProperties>
</file>